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77" d="100"/>
          <a:sy n="77" d="100"/>
        </p:scale>
        <p:origin x="-7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83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4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22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02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2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61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6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4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58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8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2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A663F-BAB7-424A-8CE3-F478D73EB4D2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CBD43-0344-40AA-B90A-9AE0E13B7F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«Это моя мама»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 воспитание  любви к самому близкому человеку –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маме</a:t>
            </a:r>
          </a:p>
          <a:p>
            <a:pPr marL="0" indent="0" algn="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Формировать представление детей о празднике «День Матери».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Расширять сведения о семье (знать имя, фамилию, отчество, профессию, место работы, увлечения).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Развивать творческие способности детей, желание делать подарки маме.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Способствовать развитию детской речи через выразительное составление рассказов о маме.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Развивать коммуникативные навыки детей.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Воспитывать осознанное понимание значимости матерей в жизни детей.</a:t>
            </a:r>
          </a:p>
          <a:p>
            <a:pPr marL="0" indent="0" algn="r">
              <a:buNone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ozradio.ru/wp-content/uploads/2017/12/%D0%9C%D0%B8%D0%BB%D0%B0%D1%8F-%D0%BC%D0%B0%D0%BC%D0%B0-%D0%BC%D0%BE%D1%8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506030" cy="161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94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872208"/>
          </a:xfrm>
        </p:spPr>
        <p:txBody>
          <a:bodyPr>
            <a:normAutofit fontScale="90000"/>
          </a:bodyPr>
          <a:lstStyle/>
          <a:p>
            <a:pPr marL="0" indent="0" algn="l"/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 проекта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социально – педагогический.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Чайкина С. А., Литвина Л. А., - воспитатели подготовительной  группы  № 7;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Соснина Л.В. – музыкальный руководитель, Головнина  О.А. – хореограф, 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подготовительной  группы  №  7 (6-7 лет), родители воспитанников.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Целевая группа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дети  подготовительной  группы ( 6-7 лет).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Масштаб</a:t>
            </a:r>
            <a: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краткосрочный (02. 03. 2020 – 06. 03. 2020  года)</a:t>
            </a:r>
            <a:br>
              <a:rPr lang="ru-RU" sz="1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259632" y="1988840"/>
            <a:ext cx="7344816" cy="3672408"/>
          </a:xfrm>
        </p:spPr>
        <p:txBody>
          <a:bodyPr>
            <a:normAutofit fontScale="77500" lnSpcReduction="20000"/>
          </a:bodyPr>
          <a:lstStyle/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19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наших  групп  не понимают   ценности материнской любви и заботы, что мама – это доброта и ласка, любовь и понимание, забота и поддержка, самое дорогое в жизни детей. Не имеют  полного представления о семье, о семейных традициях (не знают полное имя мамы, фамилию,  отчество, профессию, место работы, увлечения 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 результате у детей потребительское отношение к маме («мама дай, мама купи», даже   пожелание мамы к празднику сводится к тому, чтобы мама мне купила, подарила, чтобы мама меня любила).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7344816" cy="50405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реализации  проекта</a:t>
            </a:r>
            <a:endParaRPr lang="ru-RU" sz="1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sz="6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85392" y="692697"/>
            <a:ext cx="6282952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этап - подготовительный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Подбор материалов по теме проекта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Составление плана </a:t>
            </a:r>
            <a:r>
              <a:rPr lang="ru-RU" sz="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 – основной</a:t>
            </a:r>
            <a:r>
              <a:rPr lang="ru-RU" sz="1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НОД: «Профессии наших мам</a:t>
            </a: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Заучивание стихотворения  Е. Благинина «Посидим в тишине» (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мнемотаблица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Чтение ненецкой сказки «Кукушка», «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Айога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Составление творческих рассказов на тему: «Моя мамочка самая лучшая»,  «Как я помогаю маме дома», «Что я знаю о маме»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Пение  песен: «Мама», «Мама – первое слово»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Разучивание танцев: «Ангелы», «Сапожки русские», «Цветик – </a:t>
            </a: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семицветик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Рисование «Мамин портрет» , «Расписная тарелка для мамы»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Пластилинопластика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  «Цветы для мамы » 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Конструирование из бумаги « Милой мамочке букет»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Беседы: 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«Добрые дела для самых близких», «Чем я порадовал маму?»</a:t>
            </a:r>
            <a:endParaRPr lang="ru-RU" sz="1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Дидактические игры: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«Профессии», «Кому что нужно для работы», «Угадай настроение», «Сложи картинку», «Сделай причёску»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Речевые игры: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«Как зовут твою маму?», «Назови ласково», «Профессия мамы»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Сюжетно-ролевые игры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«Дочки-матери», «Мама и дети»,  «Встреча гостей»,  «Мамин День рождения»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Игры-драматизации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«Котята», «Надин сон»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Настольный театр</a:t>
            </a:r>
            <a:r>
              <a:rPr lang="ru-RU" sz="1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«Волк и семеро козлят» </a:t>
            </a:r>
            <a: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85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548679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259632" y="476672"/>
            <a:ext cx="6400800" cy="5328592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альбома  с семейными фотографиями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Совместное сочинение стихов, загадок и считалок о маме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этап – заключительный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библиотеки: книги о маме, о семье, о родном доме.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альбома  с семейными фотографиями.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Словотворчество детей по проекту « Милая мамочка, мама моя».</a:t>
            </a:r>
          </a:p>
          <a:p>
            <a:pPr marL="285750" lvl="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Концерт  к дню матери «Дарю тебе нежность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детей будут  сформированы представления о празднике «День матери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 Расширятся </a:t>
            </a: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представления о  семье.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Сформируется  осознанное  воспитание заботливого, уважительного отношения к маме, понимание значимости матерей в жизни </a:t>
            </a:r>
            <a:r>
              <a:rPr lang="ru-RU" sz="17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1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Трансляция 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проекта,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дальнейшее </a:t>
            </a: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его развитие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Трансляция проекта  - публикация во всероссийском журнале для работников образования «Метод - сборник»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ru-RU" sz="1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Дальнейшее развитие – усовершенствовать проект, уделить большее внимание на профессии мам, приурочить проект  к  празднику  8 Марта.</a:t>
            </a:r>
          </a:p>
          <a:p>
            <a:pPr algn="l"/>
            <a:endParaRPr lang="ru-RU" sz="17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1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3609" y="17728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85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/>
          </a:bodyPr>
          <a:lstStyle/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Валюша\Desktop\Проект - Это моя мама\фотостен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922" y="836712"/>
            <a:ext cx="348415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Валюша\Desktop\Проект - Это моя мама\букет маме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390" y="47752"/>
            <a:ext cx="2594914" cy="194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Валюша\Desktop\Проект - Это моя мама\мамин портрет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343388"/>
            <a:ext cx="2614796" cy="2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Валюша\Desktop\Проект - Это моя мама\цветы в вазе пластилинопластика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83889"/>
            <a:ext cx="2617544" cy="196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Валюша\Desktop\Проект - Это моя мама\песня Мама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23582"/>
            <a:ext cx="3528392" cy="2352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Валюша\Desktop\Проект - Это моя мама\роспись мамина тарелка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390" y="2411697"/>
            <a:ext cx="2633506" cy="197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Валюша\Desktop\Проект - Это моя мама\танец Ангелы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87088"/>
            <a:ext cx="3384376" cy="225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82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381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Проект  «Это моя мама»</vt:lpstr>
      <vt:lpstr>    Вид проекта: социально – педагогический. Участники: Чайкина С. А., Литвина Л. А., - воспитатели подготовительной  группы  № 7;   Соснина Л.В. – музыкальный руководитель, Головнина  О.А. – хореограф,  дети подготовительной  группы  №  7 (6-7 лет), родители воспитанников. Целевая группа: дети  подготовительной  группы ( 6-7 лет). Масштаб: краткосрочный (02. 03. 2020 – 06. 03. 2020  года)    </vt:lpstr>
      <vt:lpstr>План реализации  проекта</vt:lpstr>
      <vt:lpstr>Работа с родителями:</vt:lpstr>
      <vt:lpstr>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Валюша</dc:creator>
  <cp:lastModifiedBy>Валюша</cp:lastModifiedBy>
  <cp:revision>49</cp:revision>
  <dcterms:created xsi:type="dcterms:W3CDTF">2018-02-14T04:38:34Z</dcterms:created>
  <dcterms:modified xsi:type="dcterms:W3CDTF">2020-09-08T15:08:44Z</dcterms:modified>
</cp:coreProperties>
</file>